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7" r:id="rId9"/>
    <p:sldId id="266" r:id="rId10"/>
    <p:sldId id="25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83" d="100"/>
          <a:sy n="83" d="100"/>
        </p:scale>
        <p:origin x="-109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009D42-8E4C-442F-97A2-BE5D0F364D48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01F21-4A06-4B60-A258-FA2F5010309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501F21-4A06-4B60-A258-FA2F50103092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82EE9-B5E7-41A8-B99F-7C7627BC8F17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AB6A6-74F1-4FFB-943D-0441C9C7B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1214422"/>
            <a:ext cx="75724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Роль регионального чемпионата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«Молодые профессионалы»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(</a:t>
            </a:r>
            <a:r>
              <a:rPr lang="en-US" sz="2400" dirty="0" err="1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WorldSkills</a:t>
            </a:r>
            <a:r>
              <a:rPr lang="en-US" sz="2400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 Russia) </a:t>
            </a:r>
            <a:endParaRPr lang="ru-RU" sz="2400" dirty="0" smtClean="0">
              <a:solidFill>
                <a:schemeClr val="bg1"/>
              </a:solidFill>
              <a:latin typeface="Arial Black" pitchFamily="34" charset="0"/>
              <a:ea typeface="Cambria Math" pitchFamily="18" charset="0"/>
            </a:endParaRP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по компетенции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«Электрослесарь подземный»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в повышении престижа профессии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угольной отрасли Кузбасса</a:t>
            </a:r>
          </a:p>
          <a:p>
            <a:pPr algn="ctr"/>
            <a:endParaRPr lang="ru-RU" dirty="0" smtClean="0">
              <a:solidFill>
                <a:schemeClr val="bg1"/>
              </a:solidFill>
              <a:latin typeface="Arial Black" pitchFamily="34" charset="0"/>
              <a:ea typeface="Cambria Math" pitchFamily="18" charset="0"/>
            </a:endParaRPr>
          </a:p>
          <a:p>
            <a:pPr algn="ctr"/>
            <a:endParaRPr lang="ru-RU" dirty="0" smtClean="0">
              <a:solidFill>
                <a:schemeClr val="bg1"/>
              </a:solidFill>
              <a:latin typeface="Arial Black" pitchFamily="34" charset="0"/>
              <a:ea typeface="Cambria Math" pitchFamily="18" charset="0"/>
            </a:endParaRPr>
          </a:p>
          <a:p>
            <a:pPr algn="r"/>
            <a:r>
              <a:rPr lang="ru-RU" dirty="0" err="1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Сластунова</a:t>
            </a:r>
            <a:r>
              <a:rPr lang="ru-RU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 О.В., заместитель директора </a:t>
            </a:r>
          </a:p>
          <a:p>
            <a:pPr algn="r"/>
            <a:r>
              <a:rPr lang="ru-RU" dirty="0" smtClean="0">
                <a:solidFill>
                  <a:schemeClr val="bg1"/>
                </a:solidFill>
                <a:latin typeface="Arial Black" pitchFamily="34" charset="0"/>
                <a:ea typeface="Cambria Math" pitchFamily="18" charset="0"/>
              </a:rPr>
              <a:t>по учебной работе</a:t>
            </a:r>
            <a:endParaRPr lang="ru-RU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2714620"/>
            <a:ext cx="145745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200" dirty="0" smtClean="0">
                <a:solidFill>
                  <a:srgbClr val="008000"/>
                </a:solidFill>
                <a:latin typeface="Cambria Math" pitchFamily="18" charset="0"/>
                <a:ea typeface="Cambria Math" pitchFamily="18" charset="0"/>
              </a:rPr>
              <a:t>ант 1</a:t>
            </a:r>
            <a:endParaRPr lang="ru-RU" sz="4200" dirty="0">
              <a:solidFill>
                <a:srgbClr val="008000"/>
              </a:solidFill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3" name="Рисунок 2" descr="D:\3ffc6a9b87aecefe69b37d3246b5fd8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736"/>
            <a:ext cx="3929090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http://www.xn--c1adoj5aa.xn--p1ai/assets/cache/images/Photo_news/2015/November/27.11(1)/300x225-4.267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143380"/>
            <a:ext cx="3929090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500166" y="714356"/>
            <a:ext cx="7000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Региональные отборочные  соревнования </a:t>
            </a:r>
            <a:r>
              <a:rPr lang="en-US" sz="2400" dirty="0" err="1" smtClean="0">
                <a:latin typeface="Arial Black" pitchFamily="34" charset="0"/>
              </a:rPr>
              <a:t>WorldSkills</a:t>
            </a:r>
            <a:r>
              <a:rPr lang="ru-RU" sz="2400" dirty="0" smtClean="0">
                <a:latin typeface="Arial Black" pitchFamily="34" charset="0"/>
              </a:rPr>
              <a:t>,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2014 год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1026" name="Picture 2" descr="O:\Фото\2014 год\10.12 WSR\IMG_00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1428736"/>
            <a:ext cx="4071966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O:\Фото\2014 год\10.12 WSR\IMG_027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4143380"/>
            <a:ext cx="4071966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8" y="714356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2 Региональный Чемпионат  </a:t>
            </a:r>
            <a:r>
              <a:rPr lang="en-US" sz="2400" dirty="0" err="1" smtClean="0">
                <a:latin typeface="Arial Black" pitchFamily="34" charset="0"/>
              </a:rPr>
              <a:t>WorldSkills</a:t>
            </a:r>
            <a:r>
              <a:rPr lang="ru-RU" sz="2400" dirty="0" smtClean="0">
                <a:latin typeface="Arial Black" pitchFamily="34" charset="0"/>
              </a:rPr>
              <a:t> Россия Кемеровской области,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2015 год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3074" name="Picture 2" descr="O:\Фото\2015\WSR_2015\IMG_0064_Extract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4000504"/>
            <a:ext cx="4071934" cy="2714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O:\Фото\2015\WSR_2015\IMG_9458_Extract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500175"/>
            <a:ext cx="4000528" cy="2667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O:\Фото\2015\WSR_2015\IMG_9517_Extracte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4071942"/>
            <a:ext cx="4000496" cy="2666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O:\Фото\2015\WSR_2015\IMG_9532_Extracte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1476362"/>
            <a:ext cx="4071965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8" y="714356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2 Региональный Чемпионат  </a:t>
            </a:r>
            <a:r>
              <a:rPr lang="en-US" sz="2400" dirty="0" err="1" smtClean="0">
                <a:latin typeface="Arial Black" pitchFamily="34" charset="0"/>
              </a:rPr>
              <a:t>WorldSkills</a:t>
            </a:r>
            <a:r>
              <a:rPr lang="ru-RU" sz="2400" dirty="0" smtClean="0">
                <a:latin typeface="Arial Black" pitchFamily="34" charset="0"/>
              </a:rPr>
              <a:t> Россия Кемеровской области,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2015 год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2050" name="Picture 2" descr="O:\Фото\2015\WSR_2015\Кулаков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611082"/>
            <a:ext cx="3711348" cy="5246918"/>
          </a:xfrm>
          <a:prstGeom prst="rect">
            <a:avLst/>
          </a:prstGeom>
          <a:noFill/>
        </p:spPr>
      </p:pic>
      <p:pic>
        <p:nvPicPr>
          <p:cNvPr id="2051" name="Picture 3" descr="O:\Фото\2015\WSR_2015\Кулаков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571612"/>
            <a:ext cx="3577143" cy="50571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8" y="714356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3 Региональный Чемпионат  </a:t>
            </a:r>
            <a:r>
              <a:rPr lang="en-US" sz="2400" dirty="0" err="1" smtClean="0">
                <a:latin typeface="Arial Black" pitchFamily="34" charset="0"/>
              </a:rPr>
              <a:t>WorldSkills</a:t>
            </a:r>
            <a:r>
              <a:rPr lang="ru-RU" sz="2400" dirty="0" smtClean="0">
                <a:latin typeface="Arial Black" pitchFamily="34" charset="0"/>
              </a:rPr>
              <a:t> Россия Кемеровской области,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2016 год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4098" name="Picture 2" descr="O:\Фото\2016 год\29.11-01.12 WSR 2016\Профориентация\01.12\_DSC11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643314"/>
            <a:ext cx="5214942" cy="2928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O:\Фото\2016 год\29.11-01.12 WSR 2016\29.11.2016\Открытие\_DSC00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428736"/>
            <a:ext cx="5143504" cy="2888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8" y="714356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3 Региональный Чемпионат  </a:t>
            </a:r>
            <a:r>
              <a:rPr lang="en-US" sz="2400" dirty="0" err="1" smtClean="0">
                <a:latin typeface="Arial Black" pitchFamily="34" charset="0"/>
              </a:rPr>
              <a:t>WorldSkills</a:t>
            </a:r>
            <a:r>
              <a:rPr lang="ru-RU" sz="2400" dirty="0" smtClean="0">
                <a:latin typeface="Arial Black" pitchFamily="34" charset="0"/>
              </a:rPr>
              <a:t> Россия Кемеровской области,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2016 год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5122" name="Picture 2" descr="O:\Фото\2016 год\29.11-01.12 WSR 2016\30.11 Круглый стол\_DSC07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0174"/>
            <a:ext cx="4579492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O:\Фото\2016 год\29.11-01.12 WSR 2016\Профориентация\29.11\_DSC01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4507" y="1500174"/>
            <a:ext cx="4579493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O:\Фото\2016 год\29.11-01.12 WSR 2016\Профориентация\29.11\IMG_19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905253"/>
            <a:ext cx="4429124" cy="2952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 descr="O:\Фото\2016 год\29.11-01.12 WSR 2016\Профориентация\30.11\_DSC06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55718" y="4000504"/>
            <a:ext cx="5088282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8" y="714356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3 Региональный Чемпионат  </a:t>
            </a:r>
            <a:r>
              <a:rPr lang="en-US" sz="2400" dirty="0" err="1" smtClean="0">
                <a:latin typeface="Arial Black" pitchFamily="34" charset="0"/>
              </a:rPr>
              <a:t>WorldSkills</a:t>
            </a:r>
            <a:r>
              <a:rPr lang="ru-RU" sz="2400" dirty="0" smtClean="0">
                <a:latin typeface="Arial Black" pitchFamily="34" charset="0"/>
              </a:rPr>
              <a:t> Россия Кемеровской области,</a:t>
            </a:r>
            <a:r>
              <a:rPr lang="en-US" sz="2400" dirty="0" smtClean="0">
                <a:latin typeface="Arial Black" pitchFamily="34" charset="0"/>
              </a:rPr>
              <a:t> </a:t>
            </a:r>
            <a:r>
              <a:rPr lang="ru-RU" sz="2400" dirty="0" smtClean="0">
                <a:latin typeface="Arial Black" pitchFamily="34" charset="0"/>
              </a:rPr>
              <a:t>2016 год</a:t>
            </a:r>
            <a:endParaRPr lang="ru-RU" sz="2400" dirty="0">
              <a:latin typeface="Arial Black" pitchFamily="34" charset="0"/>
            </a:endParaRPr>
          </a:p>
        </p:txBody>
      </p:sp>
      <p:pic>
        <p:nvPicPr>
          <p:cNvPr id="6146" name="Picture 2" descr="O:\Фото\2015\WSR-2015_школьники\DSC080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929066"/>
            <a:ext cx="2571736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O:\Фото\2015\WSR-2015_школьники\DSC081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571611"/>
            <a:ext cx="2571768" cy="1750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9" name="Picture 5" descr="O:\Фото\2014 год\10.12 WSR\IMG_04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214818"/>
            <a:ext cx="2714612" cy="1809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0" name="Picture 6" descr="O:\Фото\2016 год\29.11-01.12 WSR 2016\Профориентация\29.11\_DSC017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7866" y="1500174"/>
            <a:ext cx="2798578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214282" y="6072206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Презентация ЭОР – 21 чел.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43570" y="5929330"/>
            <a:ext cx="4000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Презентация специальностей – 83 чел.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8596" y="3286124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Мастер-классы – 76 чел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000760" y="3286124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Фестиваль знаний – 258 чел.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6151" name="Picture 7" descr="O:\Фото\2016 год\26.05 конференция\IMG_22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1500175"/>
            <a:ext cx="2821768" cy="1881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Box 18"/>
          <p:cNvSpPr txBox="1"/>
          <p:nvPr/>
        </p:nvSpPr>
        <p:spPr>
          <a:xfrm>
            <a:off x="3071802" y="3429000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Конференции – 114 чел.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6152" name="Picture 8" descr="O:\Фото\2015\19.02 Межрегиональная олимпиада\IMG_363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4071942"/>
            <a:ext cx="2214546" cy="1476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Box 20"/>
          <p:cNvSpPr txBox="1"/>
          <p:nvPr/>
        </p:nvSpPr>
        <p:spPr>
          <a:xfrm>
            <a:off x="3500430" y="5643578"/>
            <a:ext cx="23574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Лучший по профессии – 108 чел.</a:t>
            </a:r>
            <a:endParaRPr lang="ru-RU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8" y="714356"/>
            <a:ext cx="7786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latin typeface="Arial Black" pitchFamily="34" charset="0"/>
            </a:endParaRPr>
          </a:p>
        </p:txBody>
      </p:sp>
      <p:pic>
        <p:nvPicPr>
          <p:cNvPr id="1026" name="Picture 2" descr="https://im1-tub-ru.yandex.net/i?id=df98f99520c95f11df42b2df40c98879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3" y="3214686"/>
            <a:ext cx="2245805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s://im1-tub-ru.yandex.net/i?id=4b6905279facaeb9cd1d644700395f30-l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1285859"/>
            <a:ext cx="2214578" cy="1719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https://image-pd.s3.envato.com/files/59039692/YAX_74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5072073"/>
            <a:ext cx="2286016" cy="1522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81" y="1208780"/>
            <a:ext cx="2099635" cy="5299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4214810" y="1857364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Освоение компетенций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72000" y="3357562"/>
            <a:ext cx="28575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Новые подходы к обучению, повышение  качественной успеваемости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43438" y="5500702"/>
            <a:ext cx="34290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Участие в образовательном процессе</a:t>
            </a:r>
            <a:endParaRPr lang="ru-RU" sz="20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71472" y="857232"/>
            <a:ext cx="778674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 Black" pitchFamily="34" charset="0"/>
              </a:rPr>
              <a:t>В процессе обучения данные мероприятия позволяют:</a:t>
            </a:r>
          </a:p>
          <a:p>
            <a:pPr algn="ctr"/>
            <a:endParaRPr lang="ru-RU" sz="2400" dirty="0" smtClean="0">
              <a:latin typeface="Arial Black" pitchFamily="34" charset="0"/>
            </a:endParaRPr>
          </a:p>
          <a:p>
            <a:pPr algn="ctr"/>
            <a:endParaRPr lang="ru-RU" sz="2400" dirty="0" smtClean="0">
              <a:latin typeface="Arial Black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Arial Black" pitchFamily="34" charset="0"/>
              </a:rPr>
              <a:t>активизировать познавательную и творческую активность студентов;</a:t>
            </a:r>
          </a:p>
          <a:p>
            <a:endParaRPr lang="ru-RU" sz="2400" dirty="0" smtClean="0">
              <a:latin typeface="Arial Black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Arial Black" pitchFamily="34" charset="0"/>
              </a:rPr>
              <a:t>формировать у студентов уверенность в своей профессиональной деятельности;</a:t>
            </a:r>
          </a:p>
          <a:p>
            <a:endParaRPr lang="ru-RU" sz="2400" dirty="0" smtClean="0">
              <a:latin typeface="Arial Black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Arial Black" pitchFamily="34" charset="0"/>
              </a:rPr>
              <a:t>создавать положительный имидж профессии (специальности);</a:t>
            </a:r>
          </a:p>
          <a:p>
            <a:endParaRPr lang="ru-RU" sz="2400" dirty="0" smtClean="0">
              <a:latin typeface="Arial Black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Arial Black" pitchFamily="34" charset="0"/>
              </a:rPr>
              <a:t>формировать культуру общения  </a:t>
            </a:r>
            <a:endParaRPr lang="ru-RU" sz="24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1520" y="2492896"/>
            <a:ext cx="8715436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imes New Roman" panose="02020603050405020304" pitchFamily="18" charset="0"/>
              </a:rPr>
              <a:t>ГОРНОЕ ДЕЛО – НАША ПРОФЕССИЯ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179</Words>
  <Application>Microsoft Office PowerPoint</Application>
  <PresentationFormat>Экран (4:3)</PresentationFormat>
  <Paragraphs>39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Smirnova</dc:creator>
  <cp:lastModifiedBy>galex</cp:lastModifiedBy>
  <cp:revision>36</cp:revision>
  <dcterms:created xsi:type="dcterms:W3CDTF">2014-08-29T04:42:42Z</dcterms:created>
  <dcterms:modified xsi:type="dcterms:W3CDTF">2017-03-24T07:08:02Z</dcterms:modified>
</cp:coreProperties>
</file>